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webm" ContentType="video/webm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2.xml" ContentType="application/vnd.openxmlformats-officedocument.presentationml.tag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</p:sldIdLst>
  <p:sldSz cx="12192000" cy="6858000"/>
  <p:notesSz cx="6858000" cy="9144000"/>
  <p:custDataLst>
    <p:tags r:id="rId4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6551FA8-B267-4154-9ACA-2EA66FC8D14B}" v="2" dt="2025-03-03T14:45:54.94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64" d="100"/>
          <a:sy n="64" d="100"/>
        </p:scale>
        <p:origin x="712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10" Type="http://schemas.microsoft.com/office/2015/10/relationships/revisionInfo" Target="revisionInfo.xml"/><Relationship Id="rId4" Type="http://schemas.openxmlformats.org/officeDocument/2006/relationships/tags" Target="tags/tag1.xml"/><Relationship Id="rId9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Oliver, Lisa" userId="cfb2a66f-8b9d-44c8-b74e-ae304664aff0" providerId="ADAL" clId="{16C395A5-1EA5-49D7-AC18-7D7CA48C6A3A}"/>
    <pc:docChg chg="custSel modSld">
      <pc:chgData name="Oliver, Lisa" userId="cfb2a66f-8b9d-44c8-b74e-ae304664aff0" providerId="ADAL" clId="{16C395A5-1EA5-49D7-AC18-7D7CA48C6A3A}" dt="2025-02-13T16:08:30.413" v="3"/>
      <pc:docMkLst>
        <pc:docMk/>
      </pc:docMkLst>
      <pc:sldChg chg="delSp modSp mod delAnim modAnim">
        <pc:chgData name="Oliver, Lisa" userId="cfb2a66f-8b9d-44c8-b74e-ae304664aff0" providerId="ADAL" clId="{16C395A5-1EA5-49D7-AC18-7D7CA48C6A3A}" dt="2025-02-13T16:08:30.413" v="3"/>
        <pc:sldMkLst>
          <pc:docMk/>
          <pc:sldMk cId="472286185" sldId="256"/>
        </pc:sldMkLst>
        <pc:picChg chg="mod">
          <ac:chgData name="Oliver, Lisa" userId="cfb2a66f-8b9d-44c8-b74e-ae304664aff0" providerId="ADAL" clId="{16C395A5-1EA5-49D7-AC18-7D7CA48C6A3A}" dt="2025-02-13T16:08:25.565" v="1" actId="1076"/>
          <ac:picMkLst>
            <pc:docMk/>
            <pc:sldMk cId="472286185" sldId="256"/>
            <ac:picMk id="2" creationId="{44781582-964F-EE99-2E4E-730FB3C652C1}"/>
          </ac:picMkLst>
        </pc:picChg>
        <pc:picChg chg="del">
          <ac:chgData name="Oliver, Lisa" userId="cfb2a66f-8b9d-44c8-b74e-ae304664aff0" providerId="ADAL" clId="{16C395A5-1EA5-49D7-AC18-7D7CA48C6A3A}" dt="2025-02-13T16:07:43.087" v="0" actId="478"/>
          <ac:picMkLst>
            <pc:docMk/>
            <pc:sldMk cId="472286185" sldId="256"/>
            <ac:picMk id="8" creationId="{B80279BE-D7CC-A5EE-4DFD-38B6FA95AB39}"/>
          </ac:picMkLst>
        </pc:picChg>
      </pc:sldChg>
    </pc:docChg>
  </pc:docChgLst>
  <pc:docChgLst>
    <pc:chgData name="Oliver, Lisa" userId="9fcbb387-5689-429b-87d8-06a5581e943c" providerId="ADAL" clId="{133D2F1C-264A-4764-8FFB-45EAE192DF2B}"/>
    <pc:docChg chg="custSel modSld">
      <pc:chgData name="Oliver, Lisa" userId="9fcbb387-5689-429b-87d8-06a5581e943c" providerId="ADAL" clId="{133D2F1C-264A-4764-8FFB-45EAE192DF2B}" dt="2025-01-14T14:52:15.750" v="3"/>
      <pc:docMkLst>
        <pc:docMk/>
      </pc:docMkLst>
      <pc:sldChg chg="addSp delSp modSp mod modAnim">
        <pc:chgData name="Oliver, Lisa" userId="9fcbb387-5689-429b-87d8-06a5581e943c" providerId="ADAL" clId="{133D2F1C-264A-4764-8FFB-45EAE192DF2B}" dt="2025-01-14T14:52:15.750" v="3"/>
        <pc:sldMkLst>
          <pc:docMk/>
          <pc:sldMk cId="2462646326" sldId="257"/>
        </pc:sldMkLst>
        <pc:spChg chg="del">
          <ac:chgData name="Oliver, Lisa" userId="9fcbb387-5689-429b-87d8-06a5581e943c" providerId="ADAL" clId="{133D2F1C-264A-4764-8FFB-45EAE192DF2B}" dt="2025-01-14T14:51:57.082" v="0" actId="478"/>
          <ac:spMkLst>
            <pc:docMk/>
            <pc:sldMk cId="2462646326" sldId="257"/>
            <ac:spMk id="2" creationId="{6BB8B04C-0074-9F1C-60EC-28CC446D8066}"/>
          </ac:spMkLst>
        </pc:spChg>
        <pc:spChg chg="del">
          <ac:chgData name="Oliver, Lisa" userId="9fcbb387-5689-429b-87d8-06a5581e943c" providerId="ADAL" clId="{133D2F1C-264A-4764-8FFB-45EAE192DF2B}" dt="2025-01-14T14:51:58.471" v="1" actId="478"/>
          <ac:spMkLst>
            <pc:docMk/>
            <pc:sldMk cId="2462646326" sldId="257"/>
            <ac:spMk id="3" creationId="{8C8D40A8-53FD-04D1-1CDA-BD3706FC895E}"/>
          </ac:spMkLst>
        </pc:spChg>
        <pc:picChg chg="add mod">
          <ac:chgData name="Oliver, Lisa" userId="9fcbb387-5689-429b-87d8-06a5581e943c" providerId="ADAL" clId="{133D2F1C-264A-4764-8FFB-45EAE192DF2B}" dt="2025-01-14T14:52:11.797" v="2"/>
          <ac:picMkLst>
            <pc:docMk/>
            <pc:sldMk cId="2462646326" sldId="257"/>
            <ac:picMk id="4" creationId="{0E70BDFA-8ED1-6CF9-7D3E-3D8882AED0B7}"/>
          </ac:picMkLst>
        </pc:picChg>
      </pc:sldChg>
    </pc:docChg>
  </pc:docChgLst>
  <pc:docChgLst>
    <pc:chgData name="Oliver, Lisa" userId="cfb2a66f-8b9d-44c8-b74e-ae304664aff0" providerId="ADAL" clId="{76551FA8-B267-4154-9ACA-2EA66FC8D14B}"/>
    <pc:docChg chg="custSel modSld">
      <pc:chgData name="Oliver, Lisa" userId="cfb2a66f-8b9d-44c8-b74e-ae304664aff0" providerId="ADAL" clId="{76551FA8-B267-4154-9ACA-2EA66FC8D14B}" dt="2025-03-03T14:45:54.949" v="11"/>
      <pc:docMkLst>
        <pc:docMk/>
      </pc:docMkLst>
      <pc:sldChg chg="delSp modSp mod delAnim modAnim">
        <pc:chgData name="Oliver, Lisa" userId="cfb2a66f-8b9d-44c8-b74e-ae304664aff0" providerId="ADAL" clId="{76551FA8-B267-4154-9ACA-2EA66FC8D14B}" dt="2025-03-03T14:45:54.949" v="11"/>
        <pc:sldMkLst>
          <pc:docMk/>
          <pc:sldMk cId="472286185" sldId="256"/>
        </pc:sldMkLst>
        <pc:spChg chg="mod">
          <ac:chgData name="Oliver, Lisa" userId="cfb2a66f-8b9d-44c8-b74e-ae304664aff0" providerId="ADAL" clId="{76551FA8-B267-4154-9ACA-2EA66FC8D14B}" dt="2025-02-28T15:20:32.391" v="8" actId="20577"/>
          <ac:spMkLst>
            <pc:docMk/>
            <pc:sldMk cId="472286185" sldId="256"/>
            <ac:spMk id="7" creationId="{BAC895CA-B15D-9BC9-D310-D9BC97C2E327}"/>
          </ac:spMkLst>
        </pc:spChg>
        <pc:picChg chg="del">
          <ac:chgData name="Oliver, Lisa" userId="cfb2a66f-8b9d-44c8-b74e-ae304664aff0" providerId="ADAL" clId="{76551FA8-B267-4154-9ACA-2EA66FC8D14B}" dt="2025-03-03T14:45:20.032" v="9" actId="478"/>
          <ac:picMkLst>
            <pc:docMk/>
            <pc:sldMk cId="472286185" sldId="256"/>
            <ac:picMk id="2" creationId="{44781582-964F-EE99-2E4E-730FB3C652C1}"/>
          </ac:picMkLst>
        </pc:picChg>
        <pc:picChg chg="mod">
          <ac:chgData name="Oliver, Lisa" userId="cfb2a66f-8b9d-44c8-b74e-ae304664aff0" providerId="ADAL" clId="{76551FA8-B267-4154-9ACA-2EA66FC8D14B}" dt="2025-03-03T14:45:51.821" v="10" actId="1076"/>
          <ac:picMkLst>
            <pc:docMk/>
            <pc:sldMk cId="472286185" sldId="256"/>
            <ac:picMk id="3" creationId="{A9ED09C5-0230-8620-78B3-ED822236BBC2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21B31-D940-46AA-8D4F-89B22CE29CE3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1E6D4-57C9-4223-BAFF-90FB8F28E8C1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25165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21B31-D940-46AA-8D4F-89B22CE29CE3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1E6D4-57C9-4223-BAFF-90FB8F28E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212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21B31-D940-46AA-8D4F-89B22CE29CE3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1E6D4-57C9-4223-BAFF-90FB8F28E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8894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21B31-D940-46AA-8D4F-89B22CE29CE3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1E6D4-57C9-4223-BAFF-90FB8F28E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9164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21B31-D940-46AA-8D4F-89B22CE29CE3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1E6D4-57C9-4223-BAFF-90FB8F28E8C1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39116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21B31-D940-46AA-8D4F-89B22CE29CE3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1E6D4-57C9-4223-BAFF-90FB8F28E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3593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21B31-D940-46AA-8D4F-89B22CE29CE3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1E6D4-57C9-4223-BAFF-90FB8F28E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3622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21B31-D940-46AA-8D4F-89B22CE29CE3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1E6D4-57C9-4223-BAFF-90FB8F28E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4268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21B31-D940-46AA-8D4F-89B22CE29CE3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1E6D4-57C9-4223-BAFF-90FB8F28E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9854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23021B31-D940-46AA-8D4F-89B22CE29CE3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8B1E6D4-57C9-4223-BAFF-90FB8F28E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0975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21B31-D940-46AA-8D4F-89B22CE29CE3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1E6D4-57C9-4223-BAFF-90FB8F28E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21743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23021B31-D940-46AA-8D4F-89B22CE29CE3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98B1E6D4-57C9-4223-BAFF-90FB8F28E8C1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887022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7" Type="http://schemas.openxmlformats.org/officeDocument/2006/relationships/image" Target="../media/image4.png"/><Relationship Id="rId2" Type="http://schemas.microsoft.com/office/2007/relationships/media" Target="../media/media1.m4a"/><Relationship Id="rId1" Type="http://schemas.openxmlformats.org/officeDocument/2006/relationships/tags" Target="../tags/tag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ebm"/><Relationship Id="rId1" Type="http://schemas.microsoft.com/office/2007/relationships/media" Target="../media/media2.webm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801762A-371F-8AC4-06D2-4A7A072CAD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95407" y="1116447"/>
            <a:ext cx="7401185" cy="31519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7DD0577-E10F-A70A-FEBC-30C4E509B7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89672" y="239423"/>
            <a:ext cx="2924583" cy="79068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AC895CA-B15D-9BC9-D310-D9BC97C2E327}"/>
              </a:ext>
            </a:extLst>
          </p:cNvPr>
          <p:cNvSpPr txBox="1"/>
          <p:nvPr/>
        </p:nvSpPr>
        <p:spPr>
          <a:xfrm>
            <a:off x="3048698" y="4542746"/>
            <a:ext cx="6094602" cy="9961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Intake Screener Training – Navigating the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Dependency Screen</a:t>
            </a: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9ED09C5-0230-8620-78B3-ED822236BBC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36826" y="57404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72286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817"/>
    </mc:Choice>
    <mc:Fallback xmlns="">
      <p:transition spd="slow" advTm="118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5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Dependency part 10">
            <a:hlinkClick r:id="" action="ppaction://media"/>
            <a:extLst>
              <a:ext uri="{FF2B5EF4-FFF2-40B4-BE49-F238E27FC236}">
                <a16:creationId xmlns:a16="http://schemas.microsoft.com/office/drawing/2014/main" id="{0E70BDFA-8ED1-6CF9-7D3E-3D8882AED0B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646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66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COUNT" val="2"/>
  <p:tag name="ARTICULATE_PROJECT_OPEN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Retrospect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4</TotalTime>
  <Words>8</Words>
  <Application>Microsoft Office PowerPoint</Application>
  <PresentationFormat>Widescreen</PresentationFormat>
  <Paragraphs>2</Paragraphs>
  <Slides>2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6" baseType="lpstr">
      <vt:lpstr>Arial</vt:lpstr>
      <vt:lpstr>Calibri</vt:lpstr>
      <vt:lpstr>Calibri Light</vt:lpstr>
      <vt:lpstr>Retrospect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Oliver, Lisa</dc:creator>
  <cp:lastModifiedBy>Oliver, Lisa</cp:lastModifiedBy>
  <cp:revision>1</cp:revision>
  <dcterms:created xsi:type="dcterms:W3CDTF">2025-01-13T18:29:55Z</dcterms:created>
  <dcterms:modified xsi:type="dcterms:W3CDTF">2025-03-03T14:45:56Z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D36C956D-0354-4886-BF19-1FD111CE0310</vt:lpwstr>
  </property>
  <property fmtid="{D5CDD505-2E9C-101B-9397-08002B2CF9AE}" pid="3" name="ArticulatePath">
    <vt:lpwstr>Presentation1</vt:lpwstr>
  </property>
  <property fmtid="{D5CDD505-2E9C-101B-9397-08002B2CF9AE}" pid="4" name="MSIP_Label_ea60d57e-af5b-4752-ac57-3e4f28ca11dc_Enabled">
    <vt:lpwstr>true</vt:lpwstr>
  </property>
  <property fmtid="{D5CDD505-2E9C-101B-9397-08002B2CF9AE}" pid="5" name="MSIP_Label_ea60d57e-af5b-4752-ac57-3e4f28ca11dc_SetDate">
    <vt:lpwstr>2025-01-14T14:52:08Z</vt:lpwstr>
  </property>
  <property fmtid="{D5CDD505-2E9C-101B-9397-08002B2CF9AE}" pid="6" name="MSIP_Label_ea60d57e-af5b-4752-ac57-3e4f28ca11dc_Method">
    <vt:lpwstr>Standard</vt:lpwstr>
  </property>
  <property fmtid="{D5CDD505-2E9C-101B-9397-08002B2CF9AE}" pid="7" name="MSIP_Label_ea60d57e-af5b-4752-ac57-3e4f28ca11dc_Name">
    <vt:lpwstr>ea60d57e-af5b-4752-ac57-3e4f28ca11dc</vt:lpwstr>
  </property>
  <property fmtid="{D5CDD505-2E9C-101B-9397-08002B2CF9AE}" pid="8" name="MSIP_Label_ea60d57e-af5b-4752-ac57-3e4f28ca11dc_SiteId">
    <vt:lpwstr>36da45f1-dd2c-4d1f-af13-5abe46b99921</vt:lpwstr>
  </property>
  <property fmtid="{D5CDD505-2E9C-101B-9397-08002B2CF9AE}" pid="9" name="MSIP_Label_ea60d57e-af5b-4752-ac57-3e4f28ca11dc_ActionId">
    <vt:lpwstr>d09905a4-de03-415e-92e8-b21dfaf99a3c</vt:lpwstr>
  </property>
  <property fmtid="{D5CDD505-2E9C-101B-9397-08002B2CF9AE}" pid="10" name="MSIP_Label_ea60d57e-af5b-4752-ac57-3e4f28ca11dc_ContentBits">
    <vt:lpwstr>0</vt:lpwstr>
  </property>
</Properties>
</file>